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9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2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8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545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62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62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0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94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6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6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2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7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8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4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2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5FD45-DE2E-4ED3-A0E2-5BD9B7C38978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C7CF-FD3D-4223-A97B-AA68B9618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284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search?q=adding+a+checkbox+to+a+word+document&amp;cvid=583b76da6cf64e4f811a33bcd63ed0ca&amp;aqs=edge.2.69i57j0l3.6861j0j9&amp;FORM=ANAB01&amp;PC=U53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apple.com/us/app/message-translator-translate-text-messages-sms/id114928823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norma-havliksmit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mallpdf.com/merge-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Simple!</a:t>
            </a:r>
            <a:br>
              <a:rPr lang="en-US" dirty="0" smtClean="0"/>
            </a:br>
            <a:r>
              <a:rPr lang="en-US" dirty="0" smtClean="0"/>
              <a:t>Technology Tips &amp; Tricks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&amp; Facilitated with Norma </a:t>
            </a:r>
            <a:r>
              <a:rPr lang="en-US" dirty="0" err="1" smtClean="0"/>
              <a:t>Havlik</a:t>
            </a:r>
            <a:r>
              <a:rPr lang="en-US" dirty="0" smtClean="0"/>
              <a:t>-Smith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a Document into a 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your email inbox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– you “label” emails but you can use them like folders. </a:t>
            </a:r>
          </a:p>
          <a:p>
            <a:r>
              <a:rPr lang="en-US" dirty="0" smtClean="0"/>
              <a:t>Outlook – you use “Folders” to file/organize emails.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07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docs via cell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iPHONE</a:t>
            </a:r>
            <a:r>
              <a:rPr lang="en-US" dirty="0" smtClean="0"/>
              <a:t>/IPAD</a:t>
            </a:r>
          </a:p>
          <a:p>
            <a:r>
              <a:rPr lang="en-US" dirty="0" smtClean="0"/>
              <a:t>Androids/Tablets</a:t>
            </a:r>
          </a:p>
          <a:p>
            <a:r>
              <a:rPr lang="en-US" dirty="0" smtClean="0"/>
              <a:t>Adobe Acrobat</a:t>
            </a:r>
          </a:p>
          <a:p>
            <a:r>
              <a:rPr lang="en-US" dirty="0" smtClean="0"/>
              <a:t>Email documents via attachment. </a:t>
            </a:r>
          </a:p>
          <a:p>
            <a:r>
              <a:rPr lang="en-US" dirty="0" smtClean="0"/>
              <a:t>Hand-signatures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Checkboxes on a check-list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adding a checkbox to a word document - 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phone “Notes” app to scan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</a:p>
          <a:p>
            <a:r>
              <a:rPr lang="en-US" dirty="0" smtClean="0"/>
              <a:t>Pictures</a:t>
            </a:r>
          </a:p>
          <a:p>
            <a:r>
              <a:rPr lang="en-US" dirty="0" smtClean="0"/>
              <a:t>“Scanned”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to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Excel: Text to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Splitting up a column of information into multiple cells. </a:t>
            </a:r>
          </a:p>
          <a:p>
            <a:r>
              <a:rPr lang="en-US" dirty="0" smtClean="0"/>
              <a:t>Such as a First &amp; Last name in one cell into 2 Cells so that you can sort by first or last name. </a:t>
            </a:r>
          </a:p>
          <a:p>
            <a:r>
              <a:rPr lang="en-US" dirty="0" smtClean="0"/>
              <a:t>Splitting up a full address in one cell into multiple parts – address, city, state, zip.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3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pictures in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Mac, press Command + Shift + 5, and a rectangle will emerge, which you can manipulate as much as you want.</a:t>
            </a:r>
          </a:p>
          <a:p>
            <a:r>
              <a:rPr lang="en-US" dirty="0"/>
              <a:t>On Windows 10, go to Start, enter the Search Bar, and type Snipping Tool. This will give you a similar box that you can drag to any shape over your screen.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e-Signature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Sign your name (hand-sign) on a white sheet of paper. </a:t>
            </a:r>
          </a:p>
          <a:p>
            <a:pPr marL="0" indent="0">
              <a:buNone/>
            </a:pPr>
            <a:r>
              <a:rPr lang="en-US" dirty="0" smtClean="0"/>
              <a:t>Take a picture of the signature (close up &amp; clear). </a:t>
            </a:r>
          </a:p>
          <a:p>
            <a:pPr marL="0" indent="0">
              <a:buNone/>
            </a:pPr>
            <a:r>
              <a:rPr lang="en-US" dirty="0" smtClean="0"/>
              <a:t>Open up the picture. </a:t>
            </a:r>
          </a:p>
          <a:p>
            <a:pPr marL="0" indent="0">
              <a:buNone/>
            </a:pPr>
            <a:r>
              <a:rPr lang="en-US" dirty="0" smtClean="0"/>
              <a:t>Screenshot the picture. </a:t>
            </a:r>
          </a:p>
          <a:p>
            <a:pPr marL="0" indent="0">
              <a:buNone/>
            </a:pPr>
            <a:r>
              <a:rPr lang="en-US" dirty="0" smtClean="0"/>
              <a:t>Paste the picture into PowerPoint. </a:t>
            </a:r>
          </a:p>
          <a:p>
            <a:pPr marL="0" indent="0">
              <a:buNone/>
            </a:pPr>
            <a:r>
              <a:rPr lang="en-US" dirty="0" smtClean="0"/>
              <a:t>Crop the image so that it is only the signature. </a:t>
            </a:r>
          </a:p>
          <a:p>
            <a:pPr marL="0" indent="0">
              <a:buNone/>
            </a:pPr>
            <a:r>
              <a:rPr lang="en-US" dirty="0" smtClean="0"/>
              <a:t>Click on the image – save as “image”. </a:t>
            </a:r>
          </a:p>
          <a:p>
            <a:pPr marL="0" indent="0">
              <a:buNone/>
            </a:pPr>
            <a:r>
              <a:rPr lang="en-US" dirty="0" smtClean="0"/>
              <a:t>You can now copy &amp; paste that image as your signature onto e-documents.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8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a closed 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Oh shoot…I closed that Browser and I can’t remember the Web Address. </a:t>
            </a:r>
          </a:p>
          <a:p>
            <a:r>
              <a:rPr lang="en-US" dirty="0" smtClean="0"/>
              <a:t>Solution: </a:t>
            </a:r>
            <a:r>
              <a:rPr lang="en-US" dirty="0"/>
              <a:t>Hit </a:t>
            </a:r>
            <a:r>
              <a:rPr lang="en-US" dirty="0" err="1"/>
              <a:t>Ctrl+Shift+T</a:t>
            </a:r>
            <a:r>
              <a:rPr lang="en-US" dirty="0"/>
              <a:t> on your PC or </a:t>
            </a:r>
            <a:r>
              <a:rPr lang="en-US" dirty="0" err="1"/>
              <a:t>Command+Shift+T</a:t>
            </a:r>
            <a:r>
              <a:rPr lang="en-US" dirty="0"/>
              <a:t> on your Mac to automatically reopen the tab you just closed.</a:t>
            </a:r>
          </a:p>
        </p:txBody>
      </p:sp>
    </p:spTree>
    <p:extLst>
      <p:ext uri="{BB962C8B-B14F-4D97-AF65-F5344CB8AC3E}">
        <p14:creationId xmlns:p14="http://schemas.microsoft.com/office/powerpoint/2010/main" val="24340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</a:t>
            </a:r>
            <a:r>
              <a:rPr lang="en-US" dirty="0" err="1" smtClean="0"/>
              <a:t>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Workforce Career Consultant with Kirkwood Community College &amp; </a:t>
            </a:r>
            <a:r>
              <a:rPr lang="en-US" dirty="0" err="1" smtClean="0"/>
              <a:t>IowaWORKS</a:t>
            </a:r>
            <a:r>
              <a:rPr lang="en-US" dirty="0" smtClean="0"/>
              <a:t> in Cedar Rapids/Iowa City area. </a:t>
            </a:r>
          </a:p>
          <a:p>
            <a:r>
              <a:rPr lang="en-US" dirty="0" smtClean="0"/>
              <a:t>Case manager for Title I Adult/DW, GAP TA, Trade Act, FAE&amp;T</a:t>
            </a:r>
          </a:p>
          <a:p>
            <a:r>
              <a:rPr lang="en-US" dirty="0" smtClean="0"/>
              <a:t>Certified Real Colors Facilitator</a:t>
            </a:r>
          </a:p>
          <a:p>
            <a:r>
              <a:rPr lang="en-US" dirty="0" smtClean="0"/>
              <a:t>Certified Program Planner</a:t>
            </a:r>
          </a:p>
          <a:p>
            <a:r>
              <a:rPr lang="en-US" dirty="0" smtClean="0"/>
              <a:t>DMAIC Way Green Belt Certified</a:t>
            </a:r>
          </a:p>
          <a:p>
            <a:r>
              <a:rPr lang="en-US" dirty="0" smtClean="0"/>
              <a:t>Distinguished Toastmaster</a:t>
            </a:r>
          </a:p>
          <a:p>
            <a:r>
              <a:rPr lang="en-US" dirty="0" smtClean="0"/>
              <a:t>Former careers: Adjunct Faculty, Placement Coordinator, Director of Student Services, Dean of Students, Academic Advisor. </a:t>
            </a:r>
          </a:p>
          <a:p>
            <a:r>
              <a:rPr lang="en-US" dirty="0" smtClean="0"/>
              <a:t>Education: Master of Arts in Communication, Bachelor of Arts in Public Communication and Human Relations (minors in Human Resources &amp; Women’s Studies)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6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memo App on cell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you forget to bring a note-pad with you?</a:t>
            </a:r>
          </a:p>
          <a:p>
            <a:r>
              <a:rPr lang="en-US" dirty="0" smtClean="0"/>
              <a:t>Or, is your hand too tired to write it down. </a:t>
            </a:r>
          </a:p>
          <a:p>
            <a:r>
              <a:rPr lang="en-US" dirty="0" smtClean="0"/>
              <a:t>Use the “Voice memo” app to record your case notes, or use a text-to-email and record your case note.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1 Word to Another but changing all iterations of that word.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CTRL + 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teaming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Zoom / Google: White Board</a:t>
            </a:r>
          </a:p>
          <a:p>
            <a:r>
              <a:rPr lang="en-US" dirty="0" smtClean="0"/>
              <a:t>Miro.com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4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Mark / Favorites / Pinning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Bookmark</a:t>
            </a:r>
          </a:p>
          <a:p>
            <a:r>
              <a:rPr lang="en-US" dirty="0" smtClean="0"/>
              <a:t>Exporting Bookmarks</a:t>
            </a:r>
          </a:p>
          <a:p>
            <a:r>
              <a:rPr lang="en-US" dirty="0" smtClean="0"/>
              <a:t>Importing Bookmarks</a:t>
            </a:r>
          </a:p>
          <a:p>
            <a:r>
              <a:rPr lang="en-US" dirty="0" smtClean="0"/>
              <a:t>Exporting Passwords</a:t>
            </a:r>
          </a:p>
          <a:p>
            <a:r>
              <a:rPr lang="en-US" dirty="0" smtClean="0"/>
              <a:t>Importing Passwords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Shorten URL Website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Bitly.com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ANYTHING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29066"/>
            <a:ext cx="10820400" cy="4024125"/>
          </a:xfrm>
        </p:spPr>
        <p:txBody>
          <a:bodyPr/>
          <a:lstStyle/>
          <a:p>
            <a:r>
              <a:rPr lang="en-US" dirty="0" smtClean="0"/>
              <a:t>Keyboard (Ctrl + Z): Undo anything (especially if you delete or move a file and you can’t remember where it went) hit Ctrl + Z to recall it)</a:t>
            </a:r>
          </a:p>
          <a:p>
            <a:r>
              <a:rPr lang="en-US" dirty="0" smtClean="0"/>
              <a:t>(Ctrl + Y) will redo whatever you undid. </a:t>
            </a:r>
          </a:p>
        </p:txBody>
      </p:sp>
    </p:spTree>
    <p:extLst>
      <p:ext uri="{BB962C8B-B14F-4D97-AF65-F5344CB8AC3E}">
        <p14:creationId xmlns:p14="http://schemas.microsoft.com/office/powerpoint/2010/main" val="93874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CamCard</a:t>
            </a:r>
            <a:r>
              <a:rPr lang="en-US" dirty="0" smtClean="0"/>
              <a:t> App</a:t>
            </a:r>
          </a:p>
          <a:p>
            <a:r>
              <a:rPr lang="en-US" dirty="0" smtClean="0"/>
              <a:t>Scan the business Card</a:t>
            </a:r>
          </a:p>
          <a:p>
            <a:r>
              <a:rPr lang="en-US" dirty="0" smtClean="0"/>
              <a:t>App will store all the photos of the business card</a:t>
            </a:r>
          </a:p>
          <a:p>
            <a:r>
              <a:rPr lang="en-US" dirty="0" smtClean="0"/>
              <a:t>App will read the information &amp; store it</a:t>
            </a:r>
          </a:p>
          <a:p>
            <a:r>
              <a:rPr lang="en-US" dirty="0" smtClean="0"/>
              <a:t>Remove hard-copy from your purse/wallet</a:t>
            </a:r>
          </a:p>
          <a:p>
            <a:r>
              <a:rPr lang="en-US" dirty="0" smtClean="0"/>
              <a:t>Organize your business contacts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08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memory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“Password Manager”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9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messaging: Translations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App: “</a:t>
            </a:r>
            <a:r>
              <a:rPr lang="en-US" dirty="0" err="1" smtClean="0"/>
              <a:t>iTranslate</a:t>
            </a:r>
            <a:r>
              <a:rPr lang="en-US" dirty="0" smtClean="0"/>
              <a:t> Translator”</a:t>
            </a:r>
          </a:p>
          <a:p>
            <a:r>
              <a:rPr lang="en-US" dirty="0">
                <a:hlinkClick r:id="rId2"/>
              </a:rPr>
              <a:t>‎Message Translator - Translate Text Messages (SMS) on the App Store (apple.com)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2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me credible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Comfortable with learning new technologies. </a:t>
            </a:r>
          </a:p>
          <a:p>
            <a:r>
              <a:rPr lang="en-US" dirty="0" smtClean="0"/>
              <a:t>Technologically “curious” about how technologies work. </a:t>
            </a:r>
          </a:p>
          <a:p>
            <a:r>
              <a:rPr lang="en-US" dirty="0" smtClean="0"/>
              <a:t>Regularly create “user-guides” on technology short-cuts.</a:t>
            </a:r>
          </a:p>
          <a:p>
            <a:r>
              <a:rPr lang="en-US" dirty="0"/>
              <a:t>T</a:t>
            </a:r>
            <a:r>
              <a:rPr lang="en-US" dirty="0" smtClean="0"/>
              <a:t>ook computer classes in college. </a:t>
            </a:r>
          </a:p>
          <a:p>
            <a:r>
              <a:rPr lang="en-US" dirty="0" smtClean="0"/>
              <a:t>Took computer classes for work purposes. </a:t>
            </a:r>
          </a:p>
          <a:p>
            <a:r>
              <a:rPr lang="en-US" dirty="0"/>
              <a:t>T</a:t>
            </a:r>
            <a:r>
              <a:rPr lang="en-US" dirty="0" smtClean="0"/>
              <a:t>aught computer classes through Kirkwood Community College. </a:t>
            </a:r>
          </a:p>
          <a:p>
            <a:r>
              <a:rPr lang="en-US" dirty="0"/>
              <a:t>R</a:t>
            </a:r>
            <a:r>
              <a:rPr lang="en-US" dirty="0" smtClean="0"/>
              <a:t>outinely try to learn the newest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9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“Draft” feature in Google/Yahoo to create templates that you often send. Create it once, then copy &amp; paste it when you need.  </a:t>
            </a:r>
          </a:p>
          <a:p>
            <a:r>
              <a:rPr lang="en-US" dirty="0" smtClean="0"/>
              <a:t>Use the “Template” feature in Outlook</a:t>
            </a:r>
          </a:p>
          <a:p>
            <a:pPr lvl="1"/>
            <a:r>
              <a:rPr lang="en-US" dirty="0"/>
              <a:t>https://support.microsoft.com/en-us/office/create-an-email-message-template-43ec7142-4dd0-4351-8727-bd0977b6b2d1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2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Save time &amp; create an account with </a:t>
            </a:r>
            <a:r>
              <a:rPr lang="en-US" dirty="0" err="1" smtClean="0"/>
              <a:t>Calendly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You get a personalized link to give to anyone. </a:t>
            </a:r>
          </a:p>
          <a:p>
            <a:r>
              <a:rPr lang="en-US" dirty="0" smtClean="0"/>
              <a:t>They use the link to schedule an appointment with you.  </a:t>
            </a:r>
          </a:p>
          <a:p>
            <a:r>
              <a:rPr lang="en-US" dirty="0" smtClean="0"/>
              <a:t>It looks at the open timeslots you have. </a:t>
            </a:r>
          </a:p>
          <a:p>
            <a:r>
              <a:rPr lang="en-US" dirty="0" smtClean="0"/>
              <a:t>It then shares those open timeslots you have with the other person. </a:t>
            </a:r>
          </a:p>
          <a:p>
            <a:r>
              <a:rPr lang="en-US" dirty="0" smtClean="0"/>
              <a:t>They schedule it. </a:t>
            </a:r>
          </a:p>
          <a:p>
            <a:r>
              <a:rPr lang="en-US" dirty="0" smtClean="0"/>
              <a:t>They &amp; you get a confirmation email. </a:t>
            </a:r>
          </a:p>
          <a:p>
            <a:r>
              <a:rPr lang="en-US" dirty="0" smtClean="0"/>
              <a:t>You no longer have to waste time coordinating times. </a:t>
            </a:r>
          </a:p>
          <a:p>
            <a:r>
              <a:rPr lang="en-US" dirty="0"/>
              <a:t>Schedule a telephone meeting with me via </a:t>
            </a:r>
            <a:r>
              <a:rPr lang="en-US" dirty="0" err="1"/>
              <a:t>Calendly</a:t>
            </a:r>
            <a:r>
              <a:rPr lang="en-US" dirty="0"/>
              <a:t>: </a:t>
            </a:r>
            <a:r>
              <a:rPr lang="en-US" b="1" dirty="0">
                <a:hlinkClick r:id="rId2"/>
              </a:rPr>
              <a:t>https://calendly.com/norma-havliksmith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8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Phone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your actual phone number. </a:t>
            </a:r>
          </a:p>
          <a:p>
            <a:r>
              <a:rPr lang="en-US" dirty="0" smtClean="0"/>
              <a:t>Create a Google Number. </a:t>
            </a:r>
          </a:p>
          <a:p>
            <a:r>
              <a:rPr lang="en-US" dirty="0" smtClean="0"/>
              <a:t>Identify what phone number is associated with the Google Number. </a:t>
            </a:r>
          </a:p>
          <a:p>
            <a:r>
              <a:rPr lang="en-US" dirty="0" smtClean="0"/>
              <a:t>Give out the </a:t>
            </a:r>
            <a:r>
              <a:rPr lang="en-US" dirty="0" err="1" smtClean="0"/>
              <a:t>Googe</a:t>
            </a:r>
            <a:r>
              <a:rPr lang="en-US" dirty="0" smtClean="0"/>
              <a:t> Number. </a:t>
            </a:r>
          </a:p>
          <a:p>
            <a:r>
              <a:rPr lang="en-US" dirty="0" smtClean="0"/>
              <a:t>It shows up on your cell phone / work phone, etc. </a:t>
            </a:r>
          </a:p>
          <a:p>
            <a:r>
              <a:rPr lang="en-US" dirty="0" smtClean="0"/>
              <a:t>Benefits: Privacy. Transfer all calls to that one Google Number.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1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Zoom &amp; Google hangouts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Blur Your Background</a:t>
            </a:r>
          </a:p>
          <a:p>
            <a:r>
              <a:rPr lang="en-US" dirty="0" smtClean="0"/>
              <a:t>Upload an image for your background without a green screen.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PDF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Website: </a:t>
            </a:r>
            <a:r>
              <a:rPr lang="en-US" dirty="0" smtClean="0"/>
              <a:t>SmallPDF.com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smallpdf.com/merge-pdf</a:t>
            </a:r>
            <a:endParaRPr lang="en-US" dirty="0" smtClean="0"/>
          </a:p>
          <a:p>
            <a:pPr lvl="1"/>
            <a:r>
              <a:rPr lang="en-US" dirty="0" smtClean="0"/>
              <a:t>2 Free PDF merges per day unless you pay for an account</a:t>
            </a:r>
            <a:endParaRPr lang="en-US" dirty="0"/>
          </a:p>
          <a:p>
            <a:r>
              <a:rPr lang="en-US" dirty="0" smtClean="0"/>
              <a:t>Merge single-page PDF into one file. </a:t>
            </a:r>
          </a:p>
          <a:p>
            <a:pPr lvl="1"/>
            <a:r>
              <a:rPr lang="en-US" dirty="0" smtClean="0"/>
              <a:t>Google Product, “PDF </a:t>
            </a:r>
            <a:r>
              <a:rPr lang="en-US" dirty="0" err="1" smtClean="0"/>
              <a:t>Mergy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Ctrl + 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a multi-page PDF into single files WITHOUT Adobe Acrobat.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2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298</TotalTime>
  <Words>943</Words>
  <Application>Microsoft Office PowerPoint</Application>
  <PresentationFormat>Widescreen</PresentationFormat>
  <Paragraphs>120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Century Gothic</vt:lpstr>
      <vt:lpstr>Vapor Trail</vt:lpstr>
      <vt:lpstr>Simple! Technology Tips &amp; Tricks</vt:lpstr>
      <vt:lpstr>Who am i?</vt:lpstr>
      <vt:lpstr>What makes me credible</vt:lpstr>
      <vt:lpstr>Templates</vt:lpstr>
      <vt:lpstr>Coordinating meetings</vt:lpstr>
      <vt:lpstr>Google Phone Number</vt:lpstr>
      <vt:lpstr>Zoom &amp; Google hangouts</vt:lpstr>
      <vt:lpstr>Merging PDF Files</vt:lpstr>
      <vt:lpstr>Ctrl + P </vt:lpstr>
      <vt:lpstr>Turning a Document into a pdf</vt:lpstr>
      <vt:lpstr>Organizing your email inbox</vt:lpstr>
      <vt:lpstr>Signing docs via cell phone</vt:lpstr>
      <vt:lpstr>Checkboxes on a check-list</vt:lpstr>
      <vt:lpstr>Cell phone “Notes” app to scan documents</vt:lpstr>
      <vt:lpstr>Text to Email</vt:lpstr>
      <vt:lpstr>Excel: Text to Columns</vt:lpstr>
      <vt:lpstr>Editing pictures in PowerPoint</vt:lpstr>
      <vt:lpstr>Creating your e-Signature </vt:lpstr>
      <vt:lpstr>Recall a closed browser</vt:lpstr>
      <vt:lpstr>Voice memo App on cell phone</vt:lpstr>
      <vt:lpstr>Changing 1 Word to Another but changing all iterations of that word. </vt:lpstr>
      <vt:lpstr>Synchronous teaming</vt:lpstr>
      <vt:lpstr>Book Mark / Favorites / Pinning</vt:lpstr>
      <vt:lpstr>Shorten URL Website Links</vt:lpstr>
      <vt:lpstr>Undo ANYTHING</vt:lpstr>
      <vt:lpstr>Business Cards</vt:lpstr>
      <vt:lpstr>Password memory app</vt:lpstr>
      <vt:lpstr>Text messaging: Translations</vt:lpstr>
    </vt:vector>
  </TitlesOfParts>
  <Company>IWD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Simple! Technology Tips &amp; Tricks</dc:title>
  <dc:creator>Havliksmith, Norma</dc:creator>
  <cp:lastModifiedBy>Havliksmith, Norma</cp:lastModifiedBy>
  <cp:revision>45</cp:revision>
  <dcterms:created xsi:type="dcterms:W3CDTF">2021-03-29T19:15:06Z</dcterms:created>
  <dcterms:modified xsi:type="dcterms:W3CDTF">2021-05-06T18:39:37Z</dcterms:modified>
</cp:coreProperties>
</file>